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8" r:id="rId1"/>
  </p:sldMasterIdLst>
  <p:sldIdLst>
    <p:sldId id="257" r:id="rId2"/>
  </p:sldIdLst>
  <p:sldSz cx="9180513" cy="144002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44" d="100"/>
          <a:sy n="44" d="100"/>
        </p:scale>
        <p:origin x="2482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e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8539" y="2356703"/>
            <a:ext cx="7803436" cy="5013407"/>
          </a:xfrm>
        </p:spPr>
        <p:txBody>
          <a:bodyPr anchor="b"/>
          <a:lstStyle>
            <a:lvl1pPr algn="ctr">
              <a:defRPr sz="602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7564" y="7563446"/>
            <a:ext cx="6885385" cy="3476717"/>
          </a:xfrm>
        </p:spPr>
        <p:txBody>
          <a:bodyPr/>
          <a:lstStyle>
            <a:lvl1pPr marL="0" indent="0" algn="ctr">
              <a:buNone/>
              <a:defRPr sz="2410"/>
            </a:lvl1pPr>
            <a:lvl2pPr marL="459029" indent="0" algn="ctr">
              <a:buNone/>
              <a:defRPr sz="2008"/>
            </a:lvl2pPr>
            <a:lvl3pPr marL="918058" indent="0" algn="ctr">
              <a:buNone/>
              <a:defRPr sz="1807"/>
            </a:lvl3pPr>
            <a:lvl4pPr marL="1377086" indent="0" algn="ctr">
              <a:buNone/>
              <a:defRPr sz="1606"/>
            </a:lvl4pPr>
            <a:lvl5pPr marL="1836115" indent="0" algn="ctr">
              <a:buNone/>
              <a:defRPr sz="1606"/>
            </a:lvl5pPr>
            <a:lvl6pPr marL="2295144" indent="0" algn="ctr">
              <a:buNone/>
              <a:defRPr sz="1606"/>
            </a:lvl6pPr>
            <a:lvl7pPr marL="2754173" indent="0" algn="ctr">
              <a:buNone/>
              <a:defRPr sz="1606"/>
            </a:lvl7pPr>
            <a:lvl8pPr marL="3213202" indent="0" algn="ctr">
              <a:buNone/>
              <a:defRPr sz="1606"/>
            </a:lvl8pPr>
            <a:lvl9pPr marL="3672230" indent="0" algn="ctr">
              <a:buNone/>
              <a:defRPr sz="160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BDE6-7C20-44C5-8D2A-0139E4926869}" type="datetimeFigureOut">
              <a:rPr lang="en-US" smtClean="0"/>
              <a:t>3/30/2024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95435-164C-4A45-904E-42559FCD00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1691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BDE6-7C20-44C5-8D2A-0139E4926869}" type="datetimeFigureOut">
              <a:rPr lang="en-US" smtClean="0"/>
              <a:t>3/30/2024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95435-164C-4A45-904E-42559FCD00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952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69805" y="766678"/>
            <a:ext cx="1979548" cy="1220351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31161" y="766678"/>
            <a:ext cx="5823888" cy="1220351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BDE6-7C20-44C5-8D2A-0139E4926869}" type="datetimeFigureOut">
              <a:rPr lang="en-US" smtClean="0"/>
              <a:t>3/30/2024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95435-164C-4A45-904E-42559FCD00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3144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BDE6-7C20-44C5-8D2A-0139E4926869}" type="datetimeFigureOut">
              <a:rPr lang="en-US" smtClean="0"/>
              <a:t>3/30/2024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95435-164C-4A45-904E-42559FCD00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321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6379" y="3590057"/>
            <a:ext cx="7918192" cy="5990088"/>
          </a:xfrm>
        </p:spPr>
        <p:txBody>
          <a:bodyPr anchor="b"/>
          <a:lstStyle>
            <a:lvl1pPr>
              <a:defRPr sz="602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6379" y="9636813"/>
            <a:ext cx="7918192" cy="3150046"/>
          </a:xfrm>
        </p:spPr>
        <p:txBody>
          <a:bodyPr/>
          <a:lstStyle>
            <a:lvl1pPr marL="0" indent="0">
              <a:buNone/>
              <a:defRPr sz="2410">
                <a:solidFill>
                  <a:schemeClr val="tx1">
                    <a:tint val="82000"/>
                  </a:schemeClr>
                </a:solidFill>
              </a:defRPr>
            </a:lvl1pPr>
            <a:lvl2pPr marL="459029" indent="0">
              <a:buNone/>
              <a:defRPr sz="2008">
                <a:solidFill>
                  <a:schemeClr val="tx1">
                    <a:tint val="82000"/>
                  </a:schemeClr>
                </a:solidFill>
              </a:defRPr>
            </a:lvl2pPr>
            <a:lvl3pPr marL="918058" indent="0">
              <a:buNone/>
              <a:defRPr sz="1807">
                <a:solidFill>
                  <a:schemeClr val="tx1">
                    <a:tint val="82000"/>
                  </a:schemeClr>
                </a:solidFill>
              </a:defRPr>
            </a:lvl3pPr>
            <a:lvl4pPr marL="1377086" indent="0">
              <a:buNone/>
              <a:defRPr sz="1606">
                <a:solidFill>
                  <a:schemeClr val="tx1">
                    <a:tint val="82000"/>
                  </a:schemeClr>
                </a:solidFill>
              </a:defRPr>
            </a:lvl4pPr>
            <a:lvl5pPr marL="1836115" indent="0">
              <a:buNone/>
              <a:defRPr sz="1606">
                <a:solidFill>
                  <a:schemeClr val="tx1">
                    <a:tint val="82000"/>
                  </a:schemeClr>
                </a:solidFill>
              </a:defRPr>
            </a:lvl5pPr>
            <a:lvl6pPr marL="2295144" indent="0">
              <a:buNone/>
              <a:defRPr sz="1606">
                <a:solidFill>
                  <a:schemeClr val="tx1">
                    <a:tint val="82000"/>
                  </a:schemeClr>
                </a:solidFill>
              </a:defRPr>
            </a:lvl6pPr>
            <a:lvl7pPr marL="2754173" indent="0">
              <a:buNone/>
              <a:defRPr sz="1606">
                <a:solidFill>
                  <a:schemeClr val="tx1">
                    <a:tint val="82000"/>
                  </a:schemeClr>
                </a:solidFill>
              </a:defRPr>
            </a:lvl7pPr>
            <a:lvl8pPr marL="3213202" indent="0">
              <a:buNone/>
              <a:defRPr sz="1606">
                <a:solidFill>
                  <a:schemeClr val="tx1">
                    <a:tint val="82000"/>
                  </a:schemeClr>
                </a:solidFill>
              </a:defRPr>
            </a:lvl8pPr>
            <a:lvl9pPr marL="3672230" indent="0">
              <a:buNone/>
              <a:defRPr sz="1606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BDE6-7C20-44C5-8D2A-0139E4926869}" type="datetimeFigureOut">
              <a:rPr lang="en-US" smtClean="0"/>
              <a:t>3/30/2024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95435-164C-4A45-904E-42559FCD00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740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1160" y="3833390"/>
            <a:ext cx="3901718" cy="91368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7635" y="3833390"/>
            <a:ext cx="3901718" cy="91368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BDE6-7C20-44C5-8D2A-0139E4926869}" type="datetimeFigureOut">
              <a:rPr lang="en-US" smtClean="0"/>
              <a:t>3/30/2024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95435-164C-4A45-904E-42559FCD00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5706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2356" y="766681"/>
            <a:ext cx="7918192" cy="27833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357" y="3530053"/>
            <a:ext cx="3883787" cy="1730025"/>
          </a:xfrm>
        </p:spPr>
        <p:txBody>
          <a:bodyPr anchor="b"/>
          <a:lstStyle>
            <a:lvl1pPr marL="0" indent="0">
              <a:buNone/>
              <a:defRPr sz="2410" b="1"/>
            </a:lvl1pPr>
            <a:lvl2pPr marL="459029" indent="0">
              <a:buNone/>
              <a:defRPr sz="2008" b="1"/>
            </a:lvl2pPr>
            <a:lvl3pPr marL="918058" indent="0">
              <a:buNone/>
              <a:defRPr sz="1807" b="1"/>
            </a:lvl3pPr>
            <a:lvl4pPr marL="1377086" indent="0">
              <a:buNone/>
              <a:defRPr sz="1606" b="1"/>
            </a:lvl4pPr>
            <a:lvl5pPr marL="1836115" indent="0">
              <a:buNone/>
              <a:defRPr sz="1606" b="1"/>
            </a:lvl5pPr>
            <a:lvl6pPr marL="2295144" indent="0">
              <a:buNone/>
              <a:defRPr sz="1606" b="1"/>
            </a:lvl6pPr>
            <a:lvl7pPr marL="2754173" indent="0">
              <a:buNone/>
              <a:defRPr sz="1606" b="1"/>
            </a:lvl7pPr>
            <a:lvl8pPr marL="3213202" indent="0">
              <a:buNone/>
              <a:defRPr sz="1606" b="1"/>
            </a:lvl8pPr>
            <a:lvl9pPr marL="3672230" indent="0">
              <a:buNone/>
              <a:defRPr sz="160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357" y="5260078"/>
            <a:ext cx="3883787" cy="77367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7635" y="3530053"/>
            <a:ext cx="3902914" cy="1730025"/>
          </a:xfrm>
        </p:spPr>
        <p:txBody>
          <a:bodyPr anchor="b"/>
          <a:lstStyle>
            <a:lvl1pPr marL="0" indent="0">
              <a:buNone/>
              <a:defRPr sz="2410" b="1"/>
            </a:lvl1pPr>
            <a:lvl2pPr marL="459029" indent="0">
              <a:buNone/>
              <a:defRPr sz="2008" b="1"/>
            </a:lvl2pPr>
            <a:lvl3pPr marL="918058" indent="0">
              <a:buNone/>
              <a:defRPr sz="1807" b="1"/>
            </a:lvl3pPr>
            <a:lvl4pPr marL="1377086" indent="0">
              <a:buNone/>
              <a:defRPr sz="1606" b="1"/>
            </a:lvl4pPr>
            <a:lvl5pPr marL="1836115" indent="0">
              <a:buNone/>
              <a:defRPr sz="1606" b="1"/>
            </a:lvl5pPr>
            <a:lvl6pPr marL="2295144" indent="0">
              <a:buNone/>
              <a:defRPr sz="1606" b="1"/>
            </a:lvl6pPr>
            <a:lvl7pPr marL="2754173" indent="0">
              <a:buNone/>
              <a:defRPr sz="1606" b="1"/>
            </a:lvl7pPr>
            <a:lvl8pPr marL="3213202" indent="0">
              <a:buNone/>
              <a:defRPr sz="1606" b="1"/>
            </a:lvl8pPr>
            <a:lvl9pPr marL="3672230" indent="0">
              <a:buNone/>
              <a:defRPr sz="160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7635" y="5260078"/>
            <a:ext cx="3902914" cy="77367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BDE6-7C20-44C5-8D2A-0139E4926869}" type="datetimeFigureOut">
              <a:rPr lang="en-US" smtClean="0"/>
              <a:t>3/30/2024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95435-164C-4A45-904E-42559FCD00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0632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BDE6-7C20-44C5-8D2A-0139E4926869}" type="datetimeFigureOut">
              <a:rPr lang="en-US" smtClean="0"/>
              <a:t>3/30/2024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95435-164C-4A45-904E-42559FCD00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641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BDE6-7C20-44C5-8D2A-0139E4926869}" type="datetimeFigureOut">
              <a:rPr lang="en-US" smtClean="0"/>
              <a:t>3/30/2024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95435-164C-4A45-904E-42559FCD00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2465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2356" y="960014"/>
            <a:ext cx="2960954" cy="3360050"/>
          </a:xfrm>
        </p:spPr>
        <p:txBody>
          <a:bodyPr anchor="b"/>
          <a:lstStyle>
            <a:lvl1pPr>
              <a:defRPr sz="321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02914" y="2073367"/>
            <a:ext cx="4647635" cy="10233485"/>
          </a:xfrm>
        </p:spPr>
        <p:txBody>
          <a:bodyPr/>
          <a:lstStyle>
            <a:lvl1pPr>
              <a:defRPr sz="3213"/>
            </a:lvl1pPr>
            <a:lvl2pPr>
              <a:defRPr sz="2811"/>
            </a:lvl2pPr>
            <a:lvl3pPr>
              <a:defRPr sz="2410"/>
            </a:lvl3pPr>
            <a:lvl4pPr>
              <a:defRPr sz="2008"/>
            </a:lvl4pPr>
            <a:lvl5pPr>
              <a:defRPr sz="2008"/>
            </a:lvl5pPr>
            <a:lvl6pPr>
              <a:defRPr sz="2008"/>
            </a:lvl6pPr>
            <a:lvl7pPr>
              <a:defRPr sz="2008"/>
            </a:lvl7pPr>
            <a:lvl8pPr>
              <a:defRPr sz="2008"/>
            </a:lvl8pPr>
            <a:lvl9pPr>
              <a:defRPr sz="200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2356" y="4320064"/>
            <a:ext cx="2960954" cy="8003453"/>
          </a:xfrm>
        </p:spPr>
        <p:txBody>
          <a:bodyPr/>
          <a:lstStyle>
            <a:lvl1pPr marL="0" indent="0">
              <a:buNone/>
              <a:defRPr sz="1606"/>
            </a:lvl1pPr>
            <a:lvl2pPr marL="459029" indent="0">
              <a:buNone/>
              <a:defRPr sz="1406"/>
            </a:lvl2pPr>
            <a:lvl3pPr marL="918058" indent="0">
              <a:buNone/>
              <a:defRPr sz="1205"/>
            </a:lvl3pPr>
            <a:lvl4pPr marL="1377086" indent="0">
              <a:buNone/>
              <a:defRPr sz="1004"/>
            </a:lvl4pPr>
            <a:lvl5pPr marL="1836115" indent="0">
              <a:buNone/>
              <a:defRPr sz="1004"/>
            </a:lvl5pPr>
            <a:lvl6pPr marL="2295144" indent="0">
              <a:buNone/>
              <a:defRPr sz="1004"/>
            </a:lvl6pPr>
            <a:lvl7pPr marL="2754173" indent="0">
              <a:buNone/>
              <a:defRPr sz="1004"/>
            </a:lvl7pPr>
            <a:lvl8pPr marL="3213202" indent="0">
              <a:buNone/>
              <a:defRPr sz="1004"/>
            </a:lvl8pPr>
            <a:lvl9pPr marL="3672230" indent="0">
              <a:buNone/>
              <a:defRPr sz="100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BDE6-7C20-44C5-8D2A-0139E4926869}" type="datetimeFigureOut">
              <a:rPr lang="en-US" smtClean="0"/>
              <a:t>3/30/2024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95435-164C-4A45-904E-42559FCD00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21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2356" y="960014"/>
            <a:ext cx="2960954" cy="3360050"/>
          </a:xfrm>
        </p:spPr>
        <p:txBody>
          <a:bodyPr anchor="b"/>
          <a:lstStyle>
            <a:lvl1pPr>
              <a:defRPr sz="321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902914" y="2073367"/>
            <a:ext cx="4647635" cy="10233485"/>
          </a:xfrm>
        </p:spPr>
        <p:txBody>
          <a:bodyPr anchor="t"/>
          <a:lstStyle>
            <a:lvl1pPr marL="0" indent="0">
              <a:buNone/>
              <a:defRPr sz="3213"/>
            </a:lvl1pPr>
            <a:lvl2pPr marL="459029" indent="0">
              <a:buNone/>
              <a:defRPr sz="2811"/>
            </a:lvl2pPr>
            <a:lvl3pPr marL="918058" indent="0">
              <a:buNone/>
              <a:defRPr sz="2410"/>
            </a:lvl3pPr>
            <a:lvl4pPr marL="1377086" indent="0">
              <a:buNone/>
              <a:defRPr sz="2008"/>
            </a:lvl4pPr>
            <a:lvl5pPr marL="1836115" indent="0">
              <a:buNone/>
              <a:defRPr sz="2008"/>
            </a:lvl5pPr>
            <a:lvl6pPr marL="2295144" indent="0">
              <a:buNone/>
              <a:defRPr sz="2008"/>
            </a:lvl6pPr>
            <a:lvl7pPr marL="2754173" indent="0">
              <a:buNone/>
              <a:defRPr sz="2008"/>
            </a:lvl7pPr>
            <a:lvl8pPr marL="3213202" indent="0">
              <a:buNone/>
              <a:defRPr sz="2008"/>
            </a:lvl8pPr>
            <a:lvl9pPr marL="3672230" indent="0">
              <a:buNone/>
              <a:defRPr sz="2008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2356" y="4320064"/>
            <a:ext cx="2960954" cy="8003453"/>
          </a:xfrm>
        </p:spPr>
        <p:txBody>
          <a:bodyPr/>
          <a:lstStyle>
            <a:lvl1pPr marL="0" indent="0">
              <a:buNone/>
              <a:defRPr sz="1606"/>
            </a:lvl1pPr>
            <a:lvl2pPr marL="459029" indent="0">
              <a:buNone/>
              <a:defRPr sz="1406"/>
            </a:lvl2pPr>
            <a:lvl3pPr marL="918058" indent="0">
              <a:buNone/>
              <a:defRPr sz="1205"/>
            </a:lvl3pPr>
            <a:lvl4pPr marL="1377086" indent="0">
              <a:buNone/>
              <a:defRPr sz="1004"/>
            </a:lvl4pPr>
            <a:lvl5pPr marL="1836115" indent="0">
              <a:buNone/>
              <a:defRPr sz="1004"/>
            </a:lvl5pPr>
            <a:lvl6pPr marL="2295144" indent="0">
              <a:buNone/>
              <a:defRPr sz="1004"/>
            </a:lvl6pPr>
            <a:lvl7pPr marL="2754173" indent="0">
              <a:buNone/>
              <a:defRPr sz="1004"/>
            </a:lvl7pPr>
            <a:lvl8pPr marL="3213202" indent="0">
              <a:buNone/>
              <a:defRPr sz="1004"/>
            </a:lvl8pPr>
            <a:lvl9pPr marL="3672230" indent="0">
              <a:buNone/>
              <a:defRPr sz="100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BDE6-7C20-44C5-8D2A-0139E4926869}" type="datetimeFigureOut">
              <a:rPr lang="en-US" smtClean="0"/>
              <a:t>3/30/2024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95435-164C-4A45-904E-42559FCD00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1871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31161" y="766681"/>
            <a:ext cx="7918192" cy="27833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1161" y="3833390"/>
            <a:ext cx="7918192" cy="91368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1160" y="13346867"/>
            <a:ext cx="2065615" cy="7666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5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9A8BDE6-7C20-44C5-8D2A-0139E4926869}" type="datetimeFigureOut">
              <a:rPr lang="en-US" smtClean="0"/>
              <a:t>3/30/2024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41045" y="13346867"/>
            <a:ext cx="3098423" cy="7666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5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83738" y="13346867"/>
            <a:ext cx="2065615" cy="7666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5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0995435-164C-4A45-904E-42559FCD00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40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</p:sldLayoutIdLst>
  <p:txStyles>
    <p:titleStyle>
      <a:lvl1pPr algn="l" defTabSz="918058" rtl="0" eaLnBrk="1" latinLnBrk="0" hangingPunct="1">
        <a:lnSpc>
          <a:spcPct val="90000"/>
        </a:lnSpc>
        <a:spcBef>
          <a:spcPct val="0"/>
        </a:spcBef>
        <a:buNone/>
        <a:defRPr sz="441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9514" indent="-229514" algn="l" defTabSz="918058" rtl="0" eaLnBrk="1" latinLnBrk="0" hangingPunct="1">
        <a:lnSpc>
          <a:spcPct val="90000"/>
        </a:lnSpc>
        <a:spcBef>
          <a:spcPts val="1004"/>
        </a:spcBef>
        <a:buFont typeface="Arial" panose="020B0604020202020204" pitchFamily="34" charset="0"/>
        <a:buChar char="•"/>
        <a:defRPr sz="2811" kern="1200">
          <a:solidFill>
            <a:schemeClr val="tx1"/>
          </a:solidFill>
          <a:latin typeface="+mn-lt"/>
          <a:ea typeface="+mn-ea"/>
          <a:cs typeface="+mn-cs"/>
        </a:defRPr>
      </a:lvl1pPr>
      <a:lvl2pPr marL="688543" indent="-229514" algn="l" defTabSz="918058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2410" kern="1200">
          <a:solidFill>
            <a:schemeClr val="tx1"/>
          </a:solidFill>
          <a:latin typeface="+mn-lt"/>
          <a:ea typeface="+mn-ea"/>
          <a:cs typeface="+mn-cs"/>
        </a:defRPr>
      </a:lvl2pPr>
      <a:lvl3pPr marL="1147572" indent="-229514" algn="l" defTabSz="918058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2008" kern="1200">
          <a:solidFill>
            <a:schemeClr val="tx1"/>
          </a:solidFill>
          <a:latin typeface="+mn-lt"/>
          <a:ea typeface="+mn-ea"/>
          <a:cs typeface="+mn-cs"/>
        </a:defRPr>
      </a:lvl3pPr>
      <a:lvl4pPr marL="1606601" indent="-229514" algn="l" defTabSz="918058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4pPr>
      <a:lvl5pPr marL="2065630" indent="-229514" algn="l" defTabSz="918058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5pPr>
      <a:lvl6pPr marL="2524658" indent="-229514" algn="l" defTabSz="918058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6pPr>
      <a:lvl7pPr marL="2983687" indent="-229514" algn="l" defTabSz="918058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7pPr>
      <a:lvl8pPr marL="3442716" indent="-229514" algn="l" defTabSz="918058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8pPr>
      <a:lvl9pPr marL="3901745" indent="-229514" algn="l" defTabSz="918058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8058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1pPr>
      <a:lvl2pPr marL="459029" algn="l" defTabSz="918058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2pPr>
      <a:lvl3pPr marL="918058" algn="l" defTabSz="918058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3pPr>
      <a:lvl4pPr marL="1377086" algn="l" defTabSz="918058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4pPr>
      <a:lvl5pPr marL="1836115" algn="l" defTabSz="918058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5pPr>
      <a:lvl6pPr marL="2295144" algn="l" defTabSz="918058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6pPr>
      <a:lvl7pPr marL="2754173" algn="l" defTabSz="918058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7pPr>
      <a:lvl8pPr marL="3213202" algn="l" defTabSz="918058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8pPr>
      <a:lvl9pPr marL="3672230" algn="l" defTabSz="918058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table with a plastic container on it&#10;&#10;Description automatically generated">
            <a:extLst>
              <a:ext uri="{FF2B5EF4-FFF2-40B4-BE49-F238E27FC236}">
                <a16:creationId xmlns:a16="http://schemas.microsoft.com/office/drawing/2014/main" id="{308BBCE1-480E-5DAE-5433-3B7DF0D713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0504" y="9460973"/>
            <a:ext cx="6132513" cy="459938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5" name="Picture 14" descr="A machine in a room&#10;&#10;Description automatically generated">
            <a:extLst>
              <a:ext uri="{FF2B5EF4-FFF2-40B4-BE49-F238E27FC236}">
                <a16:creationId xmlns:a16="http://schemas.microsoft.com/office/drawing/2014/main" id="{EF8AC1E4-2BA6-78A6-C25B-EFB3FF1F4F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0505" y="550870"/>
            <a:ext cx="6132513" cy="459938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1" name="Picture 10" descr="A machine with a piece of wood&#10;&#10;Description automatically generated with medium confidence">
            <a:extLst>
              <a:ext uri="{FF2B5EF4-FFF2-40B4-BE49-F238E27FC236}">
                <a16:creationId xmlns:a16="http://schemas.microsoft.com/office/drawing/2014/main" id="{BF1E3EEF-A19E-0063-0E76-B2181277C2F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94" t="37489" b="2916"/>
          <a:stretch/>
        </p:blipFill>
        <p:spPr>
          <a:xfrm>
            <a:off x="0" y="2901461"/>
            <a:ext cx="5820379" cy="7895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7854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96B24"/>
      </a:accent1>
      <a:accent2>
        <a:srgbClr val="4EA72E"/>
      </a:accent2>
      <a:accent3>
        <a:srgbClr val="156082"/>
      </a:accent3>
      <a:accent4>
        <a:srgbClr val="0F9ED5"/>
      </a:accent4>
      <a:accent5>
        <a:srgbClr val="A02B93"/>
      </a:accent5>
      <a:accent6>
        <a:srgbClr val="E97132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97E0A228-C590-4D20-B05F-A6BF04A0544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</TotalTime>
  <Words>0</Words>
  <Application>Microsoft Office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Dhinesh Rajasekaran</dc:creator>
  <cp:lastModifiedBy>Dhinesh Rajasekaran</cp:lastModifiedBy>
  <cp:revision>5</cp:revision>
  <dcterms:created xsi:type="dcterms:W3CDTF">2024-03-13T00:17:14Z</dcterms:created>
  <dcterms:modified xsi:type="dcterms:W3CDTF">2024-03-30T20:39:28Z</dcterms:modified>
</cp:coreProperties>
</file>

<file path=docProps/thumbnail.jpeg>
</file>